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1" r:id="rId3"/>
    <p:sldId id="262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1"/>
    <p:restoredTop sz="94710"/>
  </p:normalViewPr>
  <p:slideViewPr>
    <p:cSldViewPr snapToGrid="0">
      <p:cViewPr varScale="1">
        <p:scale>
          <a:sx n="181" d="100"/>
          <a:sy n="181" d="100"/>
        </p:scale>
        <p:origin x="18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4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58" y="2905579"/>
            <a:ext cx="8493550" cy="1197403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58" y="4267199"/>
            <a:ext cx="8493550" cy="519707"/>
          </a:xfrm>
        </p:spPr>
        <p:txBody>
          <a:bodyPr lIns="0" tIns="0" rIns="0" bIns="0" anchor="t" anchorCtr="0"/>
          <a:lstStyle>
            <a:lvl1pPr marL="0" indent="0" algn="ctr">
              <a:buNone/>
              <a:defRPr sz="1800">
                <a:solidFill>
                  <a:srgbClr val="127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4247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87818" cy="5535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FC114916-D27B-D036-1092-496B934A6879}"/>
              </a:ext>
            </a:extLst>
          </p:cNvPr>
          <p:cNvCxnSpPr/>
          <p:nvPr userDrawn="1"/>
        </p:nvCxnSpPr>
        <p:spPr>
          <a:xfrm>
            <a:off x="292231" y="841588"/>
            <a:ext cx="85878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13238750-C388-65F0-0496-3D077BD51E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000" y="1007999"/>
            <a:ext cx="8583718" cy="34936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20742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587816" cy="5367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99" y="1008000"/>
            <a:ext cx="8587817" cy="34674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4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3" r:id="rId2"/>
    <p:sldLayoutId id="2147483666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45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50F731-88BE-2AC1-F56C-AAB4BB9F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444009-637C-B590-AC57-6492B4687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05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2A40A-4182-D7EA-9A58-1B371B93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45682C-9404-5CE7-4EDD-5FC9237360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402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0</Words>
  <Application>Microsoft Macintosh PowerPoint</Application>
  <PresentationFormat>Presentazione su schermo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5" baseType="lpstr">
      <vt:lpstr>Arial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Patrini Silvia</dc:creator>
  <cp:lastModifiedBy>Effetti Srl</cp:lastModifiedBy>
  <cp:revision>13</cp:revision>
  <dcterms:created xsi:type="dcterms:W3CDTF">2022-10-17T13:21:00Z</dcterms:created>
  <dcterms:modified xsi:type="dcterms:W3CDTF">2024-09-03T10:52:29Z</dcterms:modified>
</cp:coreProperties>
</file>